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1" r:id="rId3"/>
    <p:sldId id="262" r:id="rId4"/>
    <p:sldId id="257" r:id="rId5"/>
    <p:sldId id="258" r:id="rId6"/>
    <p:sldId id="259" r:id="rId7"/>
    <p:sldId id="260" r:id="rId8"/>
  </p:sldIdLst>
  <p:sldSz cx="6480175" cy="9001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FC4"/>
    <a:srgbClr val="F87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CBE512-33BE-496C-84CC-98FDF378F027}" v="88" dt="2025-07-21T12:41:42.4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2717" y="26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urizio Sicorello" userId="441cc9bc8c67f6c4" providerId="LiveId" clId="{3545DB88-2A20-4018-8204-0449BD816ED1}"/>
    <pc:docChg chg="undo custSel addSld delSld modSld">
      <pc:chgData name="Maurizio Sicorello" userId="441cc9bc8c67f6c4" providerId="LiveId" clId="{3545DB88-2A20-4018-8204-0449BD816ED1}" dt="2024-10-25T10:16:15.198" v="1766" actId="20577"/>
      <pc:docMkLst>
        <pc:docMk/>
      </pc:docMkLst>
      <pc:sldChg chg="addSp delSp modSp new mod">
        <pc:chgData name="Maurizio Sicorello" userId="441cc9bc8c67f6c4" providerId="LiveId" clId="{3545DB88-2A20-4018-8204-0449BD816ED1}" dt="2024-10-25T10:16:15.198" v="1766" actId="20577"/>
        <pc:sldMkLst>
          <pc:docMk/>
          <pc:sldMk cId="2043173677" sldId="256"/>
        </pc:sldMkLst>
      </pc:sldChg>
      <pc:sldChg chg="addSp delSp modSp new del mod">
        <pc:chgData name="Maurizio Sicorello" userId="441cc9bc8c67f6c4" providerId="LiveId" clId="{3545DB88-2A20-4018-8204-0449BD816ED1}" dt="2024-09-24T14:21:06.820" v="1634" actId="47"/>
        <pc:sldMkLst>
          <pc:docMk/>
          <pc:sldMk cId="1026694979" sldId="257"/>
        </pc:sldMkLst>
      </pc:sldChg>
      <pc:sldChg chg="addSp delSp modSp new mod">
        <pc:chgData name="Maurizio Sicorello" userId="441cc9bc8c67f6c4" providerId="LiveId" clId="{3545DB88-2A20-4018-8204-0449BD816ED1}" dt="2024-10-11T15:44:41.260" v="1764" actId="1076"/>
        <pc:sldMkLst>
          <pc:docMk/>
          <pc:sldMk cId="2727245440" sldId="257"/>
        </pc:sldMkLst>
      </pc:sldChg>
    </pc:docChg>
  </pc:docChgLst>
  <pc:docChgLst>
    <pc:chgData name="Maurizio Sicorello" userId="441cc9bc8c67f6c4" providerId="LiveId" clId="{2ECBE512-33BE-496C-84CC-98FDF378F027}"/>
    <pc:docChg chg="undo custSel addSld delSld modSld">
      <pc:chgData name="Maurizio Sicorello" userId="441cc9bc8c67f6c4" providerId="LiveId" clId="{2ECBE512-33BE-496C-84CC-98FDF378F027}" dt="2025-07-21T12:41:42.431" v="610"/>
      <pc:docMkLst>
        <pc:docMk/>
      </pc:docMkLst>
      <pc:sldChg chg="addSp delSp modSp new mod modAnim">
        <pc:chgData name="Maurizio Sicorello" userId="441cc9bc8c67f6c4" providerId="LiveId" clId="{2ECBE512-33BE-496C-84CC-98FDF378F027}" dt="2025-06-17T08:30:59.122" v="565" actId="20577"/>
        <pc:sldMkLst>
          <pc:docMk/>
          <pc:sldMk cId="667371567" sldId="256"/>
        </pc:sldMkLst>
        <pc:spChg chg="add mod">
          <ac:chgData name="Maurizio Sicorello" userId="441cc9bc8c67f6c4" providerId="LiveId" clId="{2ECBE512-33BE-496C-84CC-98FDF378F027}" dt="2025-06-17T08:30:59.122" v="565" actId="20577"/>
          <ac:spMkLst>
            <pc:docMk/>
            <pc:sldMk cId="667371567" sldId="256"/>
            <ac:spMk id="8" creationId="{94CB8D5A-F2CE-1A89-CB23-939E01909604}"/>
          </ac:spMkLst>
        </pc:spChg>
      </pc:sldChg>
      <pc:sldChg chg="del">
        <pc:chgData name="Maurizio Sicorello" userId="441cc9bc8c67f6c4" providerId="LiveId" clId="{2ECBE512-33BE-496C-84CC-98FDF378F027}" dt="2024-10-28T09:49:55.710" v="0" actId="47"/>
        <pc:sldMkLst>
          <pc:docMk/>
          <pc:sldMk cId="2043173677" sldId="256"/>
        </pc:sldMkLst>
      </pc:sldChg>
      <pc:sldChg chg="addSp delSp modSp new mod setBg modAnim">
        <pc:chgData name="Maurizio Sicorello" userId="441cc9bc8c67f6c4" providerId="LiveId" clId="{2ECBE512-33BE-496C-84CC-98FDF378F027}" dt="2024-10-30T11:45:08.449" v="93"/>
        <pc:sldMkLst>
          <pc:docMk/>
          <pc:sldMk cId="1813771208" sldId="257"/>
        </pc:sldMkLst>
      </pc:sldChg>
      <pc:sldChg chg="del">
        <pc:chgData name="Maurizio Sicorello" userId="441cc9bc8c67f6c4" providerId="LiveId" clId="{2ECBE512-33BE-496C-84CC-98FDF378F027}" dt="2024-10-28T09:49:56.707" v="1" actId="47"/>
        <pc:sldMkLst>
          <pc:docMk/>
          <pc:sldMk cId="2727245440" sldId="257"/>
        </pc:sldMkLst>
      </pc:sldChg>
      <pc:sldChg chg="addSp delSp modSp new mod">
        <pc:chgData name="Maurizio Sicorello" userId="441cc9bc8c67f6c4" providerId="LiveId" clId="{2ECBE512-33BE-496C-84CC-98FDF378F027}" dt="2024-10-30T12:15:23.508" v="189" actId="1076"/>
        <pc:sldMkLst>
          <pc:docMk/>
          <pc:sldMk cId="376648140" sldId="258"/>
        </pc:sldMkLst>
      </pc:sldChg>
      <pc:sldChg chg="addSp delSp modSp new mod">
        <pc:chgData name="Maurizio Sicorello" userId="441cc9bc8c67f6c4" providerId="LiveId" clId="{2ECBE512-33BE-496C-84CC-98FDF378F027}" dt="2024-12-20T17:01:16.136" v="321" actId="14100"/>
        <pc:sldMkLst>
          <pc:docMk/>
          <pc:sldMk cId="795134355" sldId="259"/>
        </pc:sldMkLst>
      </pc:sldChg>
      <pc:sldChg chg="addSp delSp modSp new mod">
        <pc:chgData name="Maurizio Sicorello" userId="441cc9bc8c67f6c4" providerId="LiveId" clId="{2ECBE512-33BE-496C-84CC-98FDF378F027}" dt="2025-06-25T13:03:35.461" v="601" actId="20577"/>
        <pc:sldMkLst>
          <pc:docMk/>
          <pc:sldMk cId="2746943760" sldId="260"/>
        </pc:sldMkLst>
        <pc:spChg chg="mod">
          <ac:chgData name="Maurizio Sicorello" userId="441cc9bc8c67f6c4" providerId="LiveId" clId="{2ECBE512-33BE-496C-84CC-98FDF378F027}" dt="2025-06-25T13:03:16.989" v="586" actId="20577"/>
          <ac:spMkLst>
            <pc:docMk/>
            <pc:sldMk cId="2746943760" sldId="260"/>
            <ac:spMk id="19" creationId="{DC4AC6F1-3D19-1709-2662-456D756D4CE9}"/>
          </ac:spMkLst>
        </pc:spChg>
        <pc:spChg chg="mod">
          <ac:chgData name="Maurizio Sicorello" userId="441cc9bc8c67f6c4" providerId="LiveId" clId="{2ECBE512-33BE-496C-84CC-98FDF378F027}" dt="2025-06-25T13:03:19.560" v="588" actId="20577"/>
          <ac:spMkLst>
            <pc:docMk/>
            <pc:sldMk cId="2746943760" sldId="260"/>
            <ac:spMk id="21" creationId="{20C73DCA-BD47-0D73-EC11-00B6E45BF164}"/>
          </ac:spMkLst>
        </pc:spChg>
        <pc:spChg chg="mod">
          <ac:chgData name="Maurizio Sicorello" userId="441cc9bc8c67f6c4" providerId="LiveId" clId="{2ECBE512-33BE-496C-84CC-98FDF378F027}" dt="2025-06-25T13:03:26.897" v="597" actId="20577"/>
          <ac:spMkLst>
            <pc:docMk/>
            <pc:sldMk cId="2746943760" sldId="260"/>
            <ac:spMk id="22" creationId="{DABE545E-755E-332D-2914-161CC12B041F}"/>
          </ac:spMkLst>
        </pc:spChg>
        <pc:spChg chg="mod">
          <ac:chgData name="Maurizio Sicorello" userId="441cc9bc8c67f6c4" providerId="LiveId" clId="{2ECBE512-33BE-496C-84CC-98FDF378F027}" dt="2025-06-25T13:03:35.461" v="601" actId="20577"/>
          <ac:spMkLst>
            <pc:docMk/>
            <pc:sldMk cId="2746943760" sldId="260"/>
            <ac:spMk id="23" creationId="{778C9266-DD99-09B8-2037-3B0E5ADB9C7F}"/>
          </ac:spMkLst>
        </pc:spChg>
      </pc:sldChg>
      <pc:sldChg chg="addSp delSp modSp add mod">
        <pc:chgData name="Maurizio Sicorello" userId="441cc9bc8c67f6c4" providerId="LiveId" clId="{2ECBE512-33BE-496C-84CC-98FDF378F027}" dt="2025-06-25T12:57:22.443" v="574" actId="113"/>
        <pc:sldMkLst>
          <pc:docMk/>
          <pc:sldMk cId="294645507" sldId="261"/>
        </pc:sldMkLst>
        <pc:spChg chg="mod">
          <ac:chgData name="Maurizio Sicorello" userId="441cc9bc8c67f6c4" providerId="LiveId" clId="{2ECBE512-33BE-496C-84CC-98FDF378F027}" dt="2025-06-25T12:57:22.443" v="574" actId="113"/>
          <ac:spMkLst>
            <pc:docMk/>
            <pc:sldMk cId="294645507" sldId="261"/>
            <ac:spMk id="6" creationId="{27278A55-CD41-4615-2415-6D59E634B3AE}"/>
          </ac:spMkLst>
        </pc:spChg>
        <pc:spChg chg="mod">
          <ac:chgData name="Maurizio Sicorello" userId="441cc9bc8c67f6c4" providerId="LiveId" clId="{2ECBE512-33BE-496C-84CC-98FDF378F027}" dt="2025-06-25T12:57:22.443" v="574" actId="113"/>
          <ac:spMkLst>
            <pc:docMk/>
            <pc:sldMk cId="294645507" sldId="261"/>
            <ac:spMk id="7" creationId="{7DCDFEC5-206A-C8B9-A663-2D8FDC9B5ABD}"/>
          </ac:spMkLst>
        </pc:spChg>
        <pc:spChg chg="mod">
          <ac:chgData name="Maurizio Sicorello" userId="441cc9bc8c67f6c4" providerId="LiveId" clId="{2ECBE512-33BE-496C-84CC-98FDF378F027}" dt="2025-06-25T12:57:22.443" v="574" actId="113"/>
          <ac:spMkLst>
            <pc:docMk/>
            <pc:sldMk cId="294645507" sldId="261"/>
            <ac:spMk id="8" creationId="{2B70973D-C5FF-D3CC-748D-2E047CDF1F86}"/>
          </ac:spMkLst>
        </pc:spChg>
        <pc:picChg chg="add ord">
          <ac:chgData name="Maurizio Sicorello" userId="441cc9bc8c67f6c4" providerId="LiveId" clId="{2ECBE512-33BE-496C-84CC-98FDF378F027}" dt="2025-06-25T12:56:36.497" v="569" actId="167"/>
          <ac:picMkLst>
            <pc:docMk/>
            <pc:sldMk cId="294645507" sldId="261"/>
            <ac:picMk id="3" creationId="{AB1DA680-E1C1-6A7F-0AF6-AFBFAF785033}"/>
          </ac:picMkLst>
        </pc:picChg>
      </pc:sldChg>
      <pc:sldChg chg="addSp delSp modSp new mod">
        <pc:chgData name="Maurizio Sicorello" userId="441cc9bc8c67f6c4" providerId="LiveId" clId="{2ECBE512-33BE-496C-84CC-98FDF378F027}" dt="2025-07-21T12:41:42.431" v="610"/>
        <pc:sldMkLst>
          <pc:docMk/>
          <pc:sldMk cId="1380101050" sldId="262"/>
        </pc:sldMkLst>
        <pc:spChg chg="del">
          <ac:chgData name="Maurizio Sicorello" userId="441cc9bc8c67f6c4" providerId="LiveId" clId="{2ECBE512-33BE-496C-84CC-98FDF378F027}" dt="2025-07-21T12:40:07.745" v="603" actId="478"/>
          <ac:spMkLst>
            <pc:docMk/>
            <pc:sldMk cId="1380101050" sldId="262"/>
            <ac:spMk id="2" creationId="{7CD066AE-F877-7D07-74C9-E61F7E6C0159}"/>
          </ac:spMkLst>
        </pc:spChg>
        <pc:spChg chg="del">
          <ac:chgData name="Maurizio Sicorello" userId="441cc9bc8c67f6c4" providerId="LiveId" clId="{2ECBE512-33BE-496C-84CC-98FDF378F027}" dt="2025-07-21T12:40:09.023" v="604" actId="478"/>
          <ac:spMkLst>
            <pc:docMk/>
            <pc:sldMk cId="1380101050" sldId="262"/>
            <ac:spMk id="3" creationId="{3B3F5E23-6ECB-528A-8EF9-10AF3B05A4A1}"/>
          </ac:spMkLst>
        </pc:spChg>
        <pc:spChg chg="add mod">
          <ac:chgData name="Maurizio Sicorello" userId="441cc9bc8c67f6c4" providerId="LiveId" clId="{2ECBE512-33BE-496C-84CC-98FDF378F027}" dt="2025-07-21T12:41:42.431" v="610"/>
          <ac:spMkLst>
            <pc:docMk/>
            <pc:sldMk cId="1380101050" sldId="262"/>
            <ac:spMk id="8" creationId="{6491E4FA-D54F-0F09-5A74-C74D0B8A270B}"/>
          </ac:spMkLst>
        </pc:spChg>
        <pc:spChg chg="add mod">
          <ac:chgData name="Maurizio Sicorello" userId="441cc9bc8c67f6c4" providerId="LiveId" clId="{2ECBE512-33BE-496C-84CC-98FDF378F027}" dt="2025-07-21T12:41:42.431" v="610"/>
          <ac:spMkLst>
            <pc:docMk/>
            <pc:sldMk cId="1380101050" sldId="262"/>
            <ac:spMk id="9" creationId="{379820D5-8796-7BFB-E3E7-83D16C4316ED}"/>
          </ac:spMkLst>
        </pc:spChg>
        <pc:spChg chg="add mod">
          <ac:chgData name="Maurizio Sicorello" userId="441cc9bc8c67f6c4" providerId="LiveId" clId="{2ECBE512-33BE-496C-84CC-98FDF378F027}" dt="2025-07-21T12:41:42.431" v="610"/>
          <ac:spMkLst>
            <pc:docMk/>
            <pc:sldMk cId="1380101050" sldId="262"/>
            <ac:spMk id="10" creationId="{8C1C3514-DB13-96FB-ADB4-9FB475617A2F}"/>
          </ac:spMkLst>
        </pc:spChg>
        <pc:picChg chg="add del mod">
          <ac:chgData name="Maurizio Sicorello" userId="441cc9bc8c67f6c4" providerId="LiveId" clId="{2ECBE512-33BE-496C-84CC-98FDF378F027}" dt="2025-07-21T12:40:52.357" v="608" actId="478"/>
          <ac:picMkLst>
            <pc:docMk/>
            <pc:sldMk cId="1380101050" sldId="262"/>
            <ac:picMk id="5" creationId="{A999940E-ACBD-724D-91F3-F28A54F9A945}"/>
          </ac:picMkLst>
        </pc:picChg>
        <pc:picChg chg="add">
          <ac:chgData name="Maurizio Sicorello" userId="441cc9bc8c67f6c4" providerId="LiveId" clId="{2ECBE512-33BE-496C-84CC-98FDF378F027}" dt="2025-07-21T12:41:34.593" v="609" actId="22"/>
          <ac:picMkLst>
            <pc:docMk/>
            <pc:sldMk cId="1380101050" sldId="262"/>
            <ac:picMk id="7" creationId="{50F87B8B-8DA8-53CA-1F30-91E78F04D54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13" y="1473101"/>
            <a:ext cx="5508149" cy="3133725"/>
          </a:xfrm>
        </p:spPr>
        <p:txBody>
          <a:bodyPr anchor="b"/>
          <a:lstStyle>
            <a:lvl1pPr algn="ctr">
              <a:defRPr sz="425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22" y="4727675"/>
            <a:ext cx="4860131" cy="2173188"/>
          </a:xfrm>
        </p:spPr>
        <p:txBody>
          <a:bodyPr/>
          <a:lstStyle>
            <a:lvl1pPr marL="0" indent="0" algn="ctr">
              <a:buNone/>
              <a:defRPr sz="1701"/>
            </a:lvl1pPr>
            <a:lvl2pPr marL="324018" indent="0" algn="ctr">
              <a:buNone/>
              <a:defRPr sz="1417"/>
            </a:lvl2pPr>
            <a:lvl3pPr marL="648035" indent="0" algn="ctr">
              <a:buNone/>
              <a:defRPr sz="1276"/>
            </a:lvl3pPr>
            <a:lvl4pPr marL="972053" indent="0" algn="ctr">
              <a:buNone/>
              <a:defRPr sz="1134"/>
            </a:lvl4pPr>
            <a:lvl5pPr marL="1296071" indent="0" algn="ctr">
              <a:buNone/>
              <a:defRPr sz="1134"/>
            </a:lvl5pPr>
            <a:lvl6pPr marL="1620088" indent="0" algn="ctr">
              <a:buNone/>
              <a:defRPr sz="1134"/>
            </a:lvl6pPr>
            <a:lvl7pPr marL="1944106" indent="0" algn="ctr">
              <a:buNone/>
              <a:defRPr sz="1134"/>
            </a:lvl7pPr>
            <a:lvl8pPr marL="2268123" indent="0" algn="ctr">
              <a:buNone/>
              <a:defRPr sz="1134"/>
            </a:lvl8pPr>
            <a:lvl9pPr marL="2592141" indent="0" algn="ctr">
              <a:buNone/>
              <a:defRPr sz="1134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204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955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37375" y="479227"/>
            <a:ext cx="1397288" cy="7628037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512" y="479227"/>
            <a:ext cx="4110861" cy="762803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512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795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37" y="2244033"/>
            <a:ext cx="5589151" cy="3744217"/>
          </a:xfrm>
        </p:spPr>
        <p:txBody>
          <a:bodyPr anchor="b"/>
          <a:lstStyle>
            <a:lvl1pPr>
              <a:defRPr sz="425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137" y="6023672"/>
            <a:ext cx="5589151" cy="1968995"/>
          </a:xfrm>
        </p:spPr>
        <p:txBody>
          <a:bodyPr/>
          <a:lstStyle>
            <a:lvl1pPr marL="0" indent="0">
              <a:buNone/>
              <a:defRPr sz="1701">
                <a:solidFill>
                  <a:schemeClr val="tx1">
                    <a:tint val="82000"/>
                  </a:schemeClr>
                </a:solidFill>
              </a:defRPr>
            </a:lvl1pPr>
            <a:lvl2pPr marL="324018" indent="0">
              <a:buNone/>
              <a:defRPr sz="1417">
                <a:solidFill>
                  <a:schemeClr val="tx1">
                    <a:tint val="82000"/>
                  </a:schemeClr>
                </a:solidFill>
              </a:defRPr>
            </a:lvl2pPr>
            <a:lvl3pPr marL="648035" indent="0">
              <a:buNone/>
              <a:defRPr sz="1276">
                <a:solidFill>
                  <a:schemeClr val="tx1">
                    <a:tint val="82000"/>
                  </a:schemeClr>
                </a:solidFill>
              </a:defRPr>
            </a:lvl3pPr>
            <a:lvl4pPr marL="972053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4pPr>
            <a:lvl5pPr marL="1296071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5pPr>
            <a:lvl6pPr marL="1620088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6pPr>
            <a:lvl7pPr marL="1944106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7pPr>
            <a:lvl8pPr marL="2268123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8pPr>
            <a:lvl9pPr marL="2592141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482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512" y="2396133"/>
            <a:ext cx="2754074" cy="571113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80589" y="2396133"/>
            <a:ext cx="2754074" cy="571113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81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479229"/>
            <a:ext cx="5589151" cy="173980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6357" y="2206526"/>
            <a:ext cx="2741417" cy="1081385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357" y="3287911"/>
            <a:ext cx="2741417" cy="483602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0589" y="2206526"/>
            <a:ext cx="2754918" cy="1081385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80589" y="3287911"/>
            <a:ext cx="2754918" cy="483602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329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85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911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600075"/>
            <a:ext cx="2090025" cy="210026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918" y="1295997"/>
            <a:ext cx="3280589" cy="6396633"/>
          </a:xfrm>
        </p:spPr>
        <p:txBody>
          <a:bodyPr/>
          <a:lstStyle>
            <a:lvl1pPr>
              <a:defRPr sz="2268"/>
            </a:lvl1pPr>
            <a:lvl2pPr>
              <a:defRPr sz="1984"/>
            </a:lvl2pPr>
            <a:lvl3pPr>
              <a:defRPr sz="1701"/>
            </a:lvl3pPr>
            <a:lvl4pPr>
              <a:defRPr sz="1417"/>
            </a:lvl4pPr>
            <a:lvl5pPr>
              <a:defRPr sz="1417"/>
            </a:lvl5pPr>
            <a:lvl6pPr>
              <a:defRPr sz="1417"/>
            </a:lvl6pPr>
            <a:lvl7pPr>
              <a:defRPr sz="1417"/>
            </a:lvl7pPr>
            <a:lvl8pPr>
              <a:defRPr sz="1417"/>
            </a:lvl8pPr>
            <a:lvl9pPr>
              <a:defRPr sz="1417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2700338"/>
            <a:ext cx="2090025" cy="5002709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275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600075"/>
            <a:ext cx="2090025" cy="210026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54918" y="1295997"/>
            <a:ext cx="3280589" cy="6396633"/>
          </a:xfrm>
        </p:spPr>
        <p:txBody>
          <a:bodyPr anchor="t"/>
          <a:lstStyle>
            <a:lvl1pPr marL="0" indent="0">
              <a:buNone/>
              <a:defRPr sz="2268"/>
            </a:lvl1pPr>
            <a:lvl2pPr marL="324018" indent="0">
              <a:buNone/>
              <a:defRPr sz="1984"/>
            </a:lvl2pPr>
            <a:lvl3pPr marL="648035" indent="0">
              <a:buNone/>
              <a:defRPr sz="1701"/>
            </a:lvl3pPr>
            <a:lvl4pPr marL="972053" indent="0">
              <a:buNone/>
              <a:defRPr sz="1417"/>
            </a:lvl4pPr>
            <a:lvl5pPr marL="1296071" indent="0">
              <a:buNone/>
              <a:defRPr sz="1417"/>
            </a:lvl5pPr>
            <a:lvl6pPr marL="1620088" indent="0">
              <a:buNone/>
              <a:defRPr sz="1417"/>
            </a:lvl6pPr>
            <a:lvl7pPr marL="1944106" indent="0">
              <a:buNone/>
              <a:defRPr sz="1417"/>
            </a:lvl7pPr>
            <a:lvl8pPr marL="2268123" indent="0">
              <a:buNone/>
              <a:defRPr sz="1417"/>
            </a:lvl8pPr>
            <a:lvl9pPr marL="2592141" indent="0">
              <a:buNone/>
              <a:defRPr sz="1417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2700338"/>
            <a:ext cx="2090025" cy="5002709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14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5512" y="479229"/>
            <a:ext cx="5589151" cy="1739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512" y="2396133"/>
            <a:ext cx="5589151" cy="5711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5512" y="8342711"/>
            <a:ext cx="1458039" cy="4792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F58CF5-6C8B-4B9F-9DBA-ABA87078AAD8}" type="datetimeFigureOut">
              <a:rPr lang="en-US" smtClean="0"/>
              <a:t>7/21/2025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46558" y="8342711"/>
            <a:ext cx="2187059" cy="4792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6624" y="8342711"/>
            <a:ext cx="1458039" cy="4792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565E02-D774-4BCF-AA4F-406ED40EED2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537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48035" rtl="0" eaLnBrk="1" latinLnBrk="0" hangingPunct="1">
        <a:lnSpc>
          <a:spcPct val="90000"/>
        </a:lnSpc>
        <a:spcBef>
          <a:spcPct val="0"/>
        </a:spcBef>
        <a:buNone/>
        <a:defRPr sz="31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09" indent="-162009" algn="l" defTabSz="648035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486026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10044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13406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458079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782097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2106115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43013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754150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1pPr>
      <a:lvl2pPr marL="32401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2pPr>
      <a:lvl3pPr marL="648035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3pPr>
      <a:lvl4pPr marL="97205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29607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62008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1944106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26812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59214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4A1FA0F-1048-015C-3493-3241B9C03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548" y="1659561"/>
            <a:ext cx="5495079" cy="549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5E96A93-7B4E-97F5-97B6-A6331983C48A}"/>
              </a:ext>
            </a:extLst>
          </p:cNvPr>
          <p:cNvSpPr txBox="1"/>
          <p:nvPr/>
        </p:nvSpPr>
        <p:spPr>
          <a:xfrm>
            <a:off x="4620232" y="3760284"/>
            <a:ext cx="109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000000"/>
                </a:solidFill>
              </a:rPr>
              <a:t>r </a:t>
            </a:r>
            <a:r>
              <a:rPr lang="de-DE" dirty="0">
                <a:solidFill>
                  <a:srgbClr val="000000"/>
                </a:solidFill>
              </a:rPr>
              <a:t>= .08*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7CEFDCF-92CB-F491-6C85-D5D99DDCBD30}"/>
              </a:ext>
            </a:extLst>
          </p:cNvPr>
          <p:cNvSpPr txBox="1"/>
          <p:nvPr/>
        </p:nvSpPr>
        <p:spPr>
          <a:xfrm>
            <a:off x="2841051" y="6451874"/>
            <a:ext cx="109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000000"/>
                </a:solidFill>
              </a:rPr>
              <a:t>r </a:t>
            </a:r>
            <a:r>
              <a:rPr lang="de-DE" dirty="0">
                <a:solidFill>
                  <a:srgbClr val="000000"/>
                </a:solidFill>
              </a:rPr>
              <a:t>= .05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4CB8D5A-F2CE-1A89-CB23-939E01909604}"/>
              </a:ext>
            </a:extLst>
          </p:cNvPr>
          <p:cNvSpPr txBox="1"/>
          <p:nvPr/>
        </p:nvSpPr>
        <p:spPr>
          <a:xfrm>
            <a:off x="1251785" y="3760284"/>
            <a:ext cx="109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000000"/>
                </a:solidFill>
              </a:rPr>
              <a:t>r </a:t>
            </a:r>
            <a:r>
              <a:rPr lang="de-DE" dirty="0">
                <a:solidFill>
                  <a:srgbClr val="000000"/>
                </a:solidFill>
              </a:rPr>
              <a:t>= .01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371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6AEDFC-6F06-5BE0-11EF-1BA9F8315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B1DA680-E1C1-6A7F-0AF6-AFBFAF785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7620"/>
            <a:ext cx="6480175" cy="646588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7278A55-CD41-4615-2415-6D59E634B3AE}"/>
              </a:ext>
            </a:extLst>
          </p:cNvPr>
          <p:cNvSpPr txBox="1"/>
          <p:nvPr/>
        </p:nvSpPr>
        <p:spPr>
          <a:xfrm>
            <a:off x="4864072" y="3785260"/>
            <a:ext cx="109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000000"/>
                </a:solidFill>
              </a:rPr>
              <a:t>r </a:t>
            </a:r>
            <a:r>
              <a:rPr lang="de-DE" dirty="0">
                <a:solidFill>
                  <a:srgbClr val="000000"/>
                </a:solidFill>
              </a:rPr>
              <a:t>= .08*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DCDFEC5-206A-C8B9-A663-2D8FDC9B5ABD}"/>
              </a:ext>
            </a:extLst>
          </p:cNvPr>
          <p:cNvSpPr txBox="1"/>
          <p:nvPr/>
        </p:nvSpPr>
        <p:spPr>
          <a:xfrm>
            <a:off x="2841051" y="6929394"/>
            <a:ext cx="109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000000"/>
                </a:solidFill>
              </a:rPr>
              <a:t>r </a:t>
            </a:r>
            <a:r>
              <a:rPr lang="de-DE" dirty="0">
                <a:solidFill>
                  <a:srgbClr val="000000"/>
                </a:solidFill>
              </a:rPr>
              <a:t>= .05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B70973D-C5FF-D3CC-748D-2E047CDF1F86}"/>
              </a:ext>
            </a:extLst>
          </p:cNvPr>
          <p:cNvSpPr txBox="1"/>
          <p:nvPr/>
        </p:nvSpPr>
        <p:spPr>
          <a:xfrm>
            <a:off x="1018105" y="3785260"/>
            <a:ext cx="109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000000"/>
                </a:solidFill>
              </a:rPr>
              <a:t>r </a:t>
            </a:r>
            <a:r>
              <a:rPr lang="de-DE" dirty="0">
                <a:solidFill>
                  <a:srgbClr val="000000"/>
                </a:solidFill>
              </a:rPr>
              <a:t>= .01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45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50F87B8B-8DA8-53CA-1F30-91E78F04D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4635"/>
            <a:ext cx="6480175" cy="635185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491E4FA-D54F-0F09-5A74-C74D0B8A270B}"/>
              </a:ext>
            </a:extLst>
          </p:cNvPr>
          <p:cNvSpPr txBox="1"/>
          <p:nvPr/>
        </p:nvSpPr>
        <p:spPr>
          <a:xfrm>
            <a:off x="4864072" y="3785260"/>
            <a:ext cx="109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000000"/>
                </a:solidFill>
              </a:rPr>
              <a:t>r </a:t>
            </a:r>
            <a:r>
              <a:rPr lang="de-DE" dirty="0">
                <a:solidFill>
                  <a:srgbClr val="000000"/>
                </a:solidFill>
              </a:rPr>
              <a:t>= .08*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79820D5-8796-7BFB-E3E7-83D16C4316ED}"/>
              </a:ext>
            </a:extLst>
          </p:cNvPr>
          <p:cNvSpPr txBox="1"/>
          <p:nvPr/>
        </p:nvSpPr>
        <p:spPr>
          <a:xfrm>
            <a:off x="2841051" y="6929394"/>
            <a:ext cx="109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000000"/>
                </a:solidFill>
              </a:rPr>
              <a:t>r </a:t>
            </a:r>
            <a:r>
              <a:rPr lang="de-DE" dirty="0">
                <a:solidFill>
                  <a:srgbClr val="000000"/>
                </a:solidFill>
              </a:rPr>
              <a:t>= .05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C1C3514-DB13-96FB-ADB4-9FB475617A2F}"/>
              </a:ext>
            </a:extLst>
          </p:cNvPr>
          <p:cNvSpPr txBox="1"/>
          <p:nvPr/>
        </p:nvSpPr>
        <p:spPr>
          <a:xfrm>
            <a:off x="1018105" y="3785260"/>
            <a:ext cx="109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solidFill>
                  <a:srgbClr val="000000"/>
                </a:solidFill>
              </a:rPr>
              <a:t>r </a:t>
            </a:r>
            <a:r>
              <a:rPr lang="de-DE" dirty="0">
                <a:solidFill>
                  <a:srgbClr val="000000"/>
                </a:solidFill>
              </a:rPr>
              <a:t>= .01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101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EFACA736-018F-E742-D866-7EA2F49B5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4" y="2332428"/>
            <a:ext cx="1492206" cy="148742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113EFA0-CE50-716D-2B02-CD02F5FD8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329" y="2332427"/>
            <a:ext cx="1455157" cy="148742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9FE35E6-082D-49EB-4ACC-F2A1CEDFFE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1796" y="2332427"/>
            <a:ext cx="1445590" cy="148742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395015E-C0FC-0D10-03C2-2274747E7B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5811" y="2332428"/>
            <a:ext cx="1492206" cy="148742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6FF7182-D092-D680-3640-24252E93BEDD}"/>
              </a:ext>
            </a:extLst>
          </p:cNvPr>
          <p:cNvSpPr txBox="1"/>
          <p:nvPr/>
        </p:nvSpPr>
        <p:spPr>
          <a:xfrm>
            <a:off x="0" y="1947963"/>
            <a:ext cx="1718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Network</a:t>
            </a:r>
            <a:endParaRPr lang="en-US" sz="1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66B3485-CEA9-3B84-420C-D929C5AC2755}"/>
              </a:ext>
            </a:extLst>
          </p:cNvPr>
          <p:cNvSpPr txBox="1"/>
          <p:nvPr/>
        </p:nvSpPr>
        <p:spPr>
          <a:xfrm>
            <a:off x="3089385" y="1952140"/>
            <a:ext cx="1718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Ratings</a:t>
            </a:r>
            <a:endParaRPr lang="en-US" sz="1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EBE17CD-8374-D80C-49B3-047B1246ACD7}"/>
              </a:ext>
            </a:extLst>
          </p:cNvPr>
          <p:cNvSpPr txBox="1"/>
          <p:nvPr/>
        </p:nvSpPr>
        <p:spPr>
          <a:xfrm>
            <a:off x="4702078" y="1947963"/>
            <a:ext cx="1718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Amygdala</a:t>
            </a:r>
            <a:endParaRPr lang="en-US" sz="1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53E7F71-820F-E648-1E4B-ECA5BA14FF3E}"/>
              </a:ext>
            </a:extLst>
          </p:cNvPr>
          <p:cNvSpPr txBox="1"/>
          <p:nvPr/>
        </p:nvSpPr>
        <p:spPr>
          <a:xfrm>
            <a:off x="1243062" y="1952140"/>
            <a:ext cx="25377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Questionnaires</a:t>
            </a:r>
            <a:endParaRPr lang="en-US" sz="1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771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A538C8CB-FC65-7D2B-7236-AAC9F18214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65"/>
          <a:stretch/>
        </p:blipFill>
        <p:spPr>
          <a:xfrm>
            <a:off x="350141" y="1581859"/>
            <a:ext cx="2615220" cy="2667165"/>
          </a:xfrm>
          <a:prstGeom prst="rect">
            <a:avLst/>
          </a:prstGeom>
        </p:spPr>
      </p:pic>
      <p:pic>
        <p:nvPicPr>
          <p:cNvPr id="7" name="Grafik 6" descr="Ein Bild, das Entwurf, Zeichnung enthält.&#10;&#10;Automatisch generierte Beschreibung">
            <a:extLst>
              <a:ext uri="{FF2B5EF4-FFF2-40B4-BE49-F238E27FC236}">
                <a16:creationId xmlns:a16="http://schemas.microsoft.com/office/drawing/2014/main" id="{C2185D7F-2F45-E327-B615-1B206C5D82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09"/>
          <a:stretch/>
        </p:blipFill>
        <p:spPr>
          <a:xfrm>
            <a:off x="3512469" y="1581859"/>
            <a:ext cx="2609546" cy="2667165"/>
          </a:xfrm>
          <a:prstGeom prst="rect">
            <a:avLst/>
          </a:prstGeom>
        </p:spPr>
      </p:pic>
      <p:pic>
        <p:nvPicPr>
          <p:cNvPr id="9" name="Grafik 8" descr="Ein Bild, das Screenshot, Text enthält.&#10;&#10;Automatisch generierte Beschreibung">
            <a:extLst>
              <a:ext uri="{FF2B5EF4-FFF2-40B4-BE49-F238E27FC236}">
                <a16:creationId xmlns:a16="http://schemas.microsoft.com/office/drawing/2014/main" id="{B45FD0D0-E0A5-8AF3-E993-826CE5C110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82"/>
          <a:stretch/>
        </p:blipFill>
        <p:spPr>
          <a:xfrm>
            <a:off x="350141" y="4941645"/>
            <a:ext cx="2656884" cy="2667165"/>
          </a:xfrm>
          <a:prstGeom prst="rect">
            <a:avLst/>
          </a:prstGeom>
        </p:spPr>
      </p:pic>
      <p:pic>
        <p:nvPicPr>
          <p:cNvPr id="11" name="Grafik 10" descr="Ein Bild, das Screenshot, Cartoon enthält.&#10;&#10;Automatisch generierte Beschreibung">
            <a:extLst>
              <a:ext uri="{FF2B5EF4-FFF2-40B4-BE49-F238E27FC236}">
                <a16:creationId xmlns:a16="http://schemas.microsoft.com/office/drawing/2014/main" id="{70AE1661-AD85-DB3B-1965-013D1F0136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73"/>
          <a:stretch/>
        </p:blipFill>
        <p:spPr>
          <a:xfrm>
            <a:off x="3512470" y="4873063"/>
            <a:ext cx="2752351" cy="2735746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F9C9D978-AE1B-A1AC-31F4-6529B33D9AE6}"/>
              </a:ext>
            </a:extLst>
          </p:cNvPr>
          <p:cNvSpPr txBox="1"/>
          <p:nvPr/>
        </p:nvSpPr>
        <p:spPr>
          <a:xfrm>
            <a:off x="682597" y="1267370"/>
            <a:ext cx="1718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priori Network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4CF10C6-F7BC-618A-E9F8-1BD88239D2A0}"/>
              </a:ext>
            </a:extLst>
          </p:cNvPr>
          <p:cNvSpPr txBox="1"/>
          <p:nvPr/>
        </p:nvSpPr>
        <p:spPr>
          <a:xfrm>
            <a:off x="682597" y="4603090"/>
            <a:ext cx="1718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Ratings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AEF9288-CDC7-AC7A-2C05-893F574FDDA9}"/>
              </a:ext>
            </a:extLst>
          </p:cNvPr>
          <p:cNvSpPr txBox="1"/>
          <p:nvPr/>
        </p:nvSpPr>
        <p:spPr>
          <a:xfrm>
            <a:off x="3824447" y="4580231"/>
            <a:ext cx="1718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Amygdala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51B4C34-7335-8DCD-8B1D-AD139982CEDC}"/>
              </a:ext>
            </a:extLst>
          </p:cNvPr>
          <p:cNvSpPr txBox="1"/>
          <p:nvPr/>
        </p:nvSpPr>
        <p:spPr>
          <a:xfrm>
            <a:off x="3414645" y="1268713"/>
            <a:ext cx="2537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Questionnaires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8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 descr="Ein Bild, das Screenshot, Zeichnung, Entwurf, Kunst enthält.&#10;&#10;Automatisch generierte Beschreibung">
            <a:extLst>
              <a:ext uri="{FF2B5EF4-FFF2-40B4-BE49-F238E27FC236}">
                <a16:creationId xmlns:a16="http://schemas.microsoft.com/office/drawing/2014/main" id="{4E3E6200-3D5B-341C-B489-36514C318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8173" y="1797592"/>
            <a:ext cx="2502650" cy="3582986"/>
          </a:xfrm>
          <a:prstGeom prst="rect">
            <a:avLst/>
          </a:prstGeom>
        </p:spPr>
      </p:pic>
      <p:pic>
        <p:nvPicPr>
          <p:cNvPr id="17" name="Grafik 16" descr="Ein Bild, das Entwurf, Gehirn enthält.&#10;&#10;Automatisch generierte Beschreibung">
            <a:extLst>
              <a:ext uri="{FF2B5EF4-FFF2-40B4-BE49-F238E27FC236}">
                <a16:creationId xmlns:a16="http://schemas.microsoft.com/office/drawing/2014/main" id="{93501F80-1FE9-7B28-C0B7-476C8693A3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85" y="1797592"/>
            <a:ext cx="2502650" cy="3582987"/>
          </a:xfrm>
          <a:prstGeom prst="rect">
            <a:avLst/>
          </a:prstGeom>
        </p:spPr>
      </p:pic>
      <p:pic>
        <p:nvPicPr>
          <p:cNvPr id="19" name="Grafik 18" descr="Ein Bild, das Screenshot, Gehirn enthält.&#10;&#10;Automatisch generierte Beschreibung">
            <a:extLst>
              <a:ext uri="{FF2B5EF4-FFF2-40B4-BE49-F238E27FC236}">
                <a16:creationId xmlns:a16="http://schemas.microsoft.com/office/drawing/2014/main" id="{89B2984A-3B85-8C88-68EA-A61006D54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87" y="1797592"/>
            <a:ext cx="2502650" cy="3582987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C9F7FB4A-CA85-0A37-7656-79EB67FD96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590" y="1797593"/>
            <a:ext cx="2419109" cy="346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134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Screenshot, Zeichnung, Entwurf, Kunst enthält.&#10;&#10;Automatisch generierte Beschreibung">
            <a:extLst>
              <a:ext uri="{FF2B5EF4-FFF2-40B4-BE49-F238E27FC236}">
                <a16:creationId xmlns:a16="http://schemas.microsoft.com/office/drawing/2014/main" id="{5BDC0F31-DCCD-E986-CD60-18AEC86DD4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82" b="38429"/>
          <a:stretch/>
        </p:blipFill>
        <p:spPr>
          <a:xfrm>
            <a:off x="764686" y="831804"/>
            <a:ext cx="2502650" cy="1196341"/>
          </a:xfrm>
          <a:prstGeom prst="rect">
            <a:avLst/>
          </a:prstGeom>
        </p:spPr>
      </p:pic>
      <p:pic>
        <p:nvPicPr>
          <p:cNvPr id="11" name="Grafik 10" descr="Ein Bild, das Screenshot, Zeichnung, Entwurf, Kunst enthält.&#10;&#10;Automatisch generierte Beschreibung">
            <a:extLst>
              <a:ext uri="{FF2B5EF4-FFF2-40B4-BE49-F238E27FC236}">
                <a16:creationId xmlns:a16="http://schemas.microsoft.com/office/drawing/2014/main" id="{A51B6965-F327-4090-E5C5-6273F59DBC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783" b="1"/>
          <a:stretch/>
        </p:blipFill>
        <p:spPr>
          <a:xfrm>
            <a:off x="3431686" y="745333"/>
            <a:ext cx="2502650" cy="1369282"/>
          </a:xfrm>
          <a:prstGeom prst="rect">
            <a:avLst/>
          </a:prstGeom>
        </p:spPr>
      </p:pic>
      <p:pic>
        <p:nvPicPr>
          <p:cNvPr id="12" name="Grafik 11" descr="Ein Bild, das Entwurf, Gehirn enthält.&#10;&#10;Automatisch generierte Beschreibung">
            <a:extLst>
              <a:ext uri="{FF2B5EF4-FFF2-40B4-BE49-F238E27FC236}">
                <a16:creationId xmlns:a16="http://schemas.microsoft.com/office/drawing/2014/main" id="{0B66D317-9618-B1F0-0DAE-FEC892B77D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44" b="38431"/>
          <a:stretch/>
        </p:blipFill>
        <p:spPr>
          <a:xfrm>
            <a:off x="803891" y="2946389"/>
            <a:ext cx="2502650" cy="1158240"/>
          </a:xfrm>
          <a:prstGeom prst="rect">
            <a:avLst/>
          </a:prstGeom>
        </p:spPr>
      </p:pic>
      <p:pic>
        <p:nvPicPr>
          <p:cNvPr id="14" name="Grafik 13" descr="Ein Bild, das Entwurf, Gehirn enthält.&#10;&#10;Automatisch generierte Beschreibung">
            <a:extLst>
              <a:ext uri="{FF2B5EF4-FFF2-40B4-BE49-F238E27FC236}">
                <a16:creationId xmlns:a16="http://schemas.microsoft.com/office/drawing/2014/main" id="{E6F74C5A-BE07-782D-F6C1-A799CF7D92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784"/>
          <a:stretch/>
        </p:blipFill>
        <p:spPr>
          <a:xfrm>
            <a:off x="3490964" y="2815739"/>
            <a:ext cx="2502650" cy="1369282"/>
          </a:xfrm>
          <a:prstGeom prst="rect">
            <a:avLst/>
          </a:prstGeom>
        </p:spPr>
      </p:pic>
      <p:pic>
        <p:nvPicPr>
          <p:cNvPr id="15" name="Grafik 14" descr="Ein Bild, das Screenshot, Gehirn enthält.&#10;&#10;Automatisch generierte Beschreibung">
            <a:extLst>
              <a:ext uri="{FF2B5EF4-FFF2-40B4-BE49-F238E27FC236}">
                <a16:creationId xmlns:a16="http://schemas.microsoft.com/office/drawing/2014/main" id="{077353D9-66FF-219A-EDC5-5E72880D94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39" b="3869"/>
          <a:stretch/>
        </p:blipFill>
        <p:spPr>
          <a:xfrm>
            <a:off x="3490964" y="4938298"/>
            <a:ext cx="2502650" cy="1117600"/>
          </a:xfrm>
          <a:prstGeom prst="rect">
            <a:avLst/>
          </a:prstGeom>
        </p:spPr>
      </p:pic>
      <p:pic>
        <p:nvPicPr>
          <p:cNvPr id="16" name="Grafik 15" descr="Ein Bild, das Screenshot, Gehirn enthält.&#10;&#10;Automatisch generierte Beschreibung">
            <a:extLst>
              <a:ext uri="{FF2B5EF4-FFF2-40B4-BE49-F238E27FC236}">
                <a16:creationId xmlns:a16="http://schemas.microsoft.com/office/drawing/2014/main" id="{38918A0E-8042-D403-AF59-26C3E155C0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17" b="39669"/>
          <a:stretch/>
        </p:blipFill>
        <p:spPr>
          <a:xfrm>
            <a:off x="753063" y="4938299"/>
            <a:ext cx="2502650" cy="105028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BA619DC5-B6E4-087A-D8D2-3E48C2136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28" b="38687"/>
          <a:stretch/>
        </p:blipFill>
        <p:spPr>
          <a:xfrm>
            <a:off x="764686" y="6930514"/>
            <a:ext cx="2419109" cy="1111251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EC6D2134-0A2E-50F7-0610-D6AC30A98D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55" b="1"/>
          <a:stretch/>
        </p:blipFill>
        <p:spPr>
          <a:xfrm>
            <a:off x="3506399" y="6827326"/>
            <a:ext cx="2419109" cy="1317624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DC4AC6F1-3D19-1709-2662-456D756D4CE9}"/>
              </a:ext>
            </a:extLst>
          </p:cNvPr>
          <p:cNvSpPr txBox="1"/>
          <p:nvPr/>
        </p:nvSpPr>
        <p:spPr>
          <a:xfrm>
            <a:off x="1543124" y="290833"/>
            <a:ext cx="36067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priori </a:t>
            </a:r>
            <a:r>
              <a:rPr lang="de-DE" sz="16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emotion</a:t>
            </a:r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regulation</a:t>
            </a:r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network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524AD0D0-D068-C802-36A8-A660A75ECDC6}"/>
              </a:ext>
            </a:extLst>
          </p:cNvPr>
          <p:cNvSpPr txBox="1"/>
          <p:nvPr/>
        </p:nvSpPr>
        <p:spPr>
          <a:xfrm>
            <a:off x="391338" y="711745"/>
            <a:ext cx="456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0C73DCA-BD47-0D73-EC11-00B6E45BF164}"/>
              </a:ext>
            </a:extLst>
          </p:cNvPr>
          <p:cNvSpPr txBox="1"/>
          <p:nvPr/>
        </p:nvSpPr>
        <p:spPr>
          <a:xfrm>
            <a:off x="2155171" y="2448732"/>
            <a:ext cx="22010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Trait </a:t>
            </a:r>
            <a:r>
              <a:rPr lang="de-DE" sz="16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questionnaires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ABE545E-755E-332D-2914-161CC12B041F}"/>
              </a:ext>
            </a:extLst>
          </p:cNvPr>
          <p:cNvSpPr txBox="1"/>
          <p:nvPr/>
        </p:nvSpPr>
        <p:spPr>
          <a:xfrm>
            <a:off x="1749693" y="4529187"/>
            <a:ext cx="3113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Task-</a:t>
            </a:r>
            <a:r>
              <a:rPr lang="de-DE" sz="16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based</a:t>
            </a:r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affective</a:t>
            </a:r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ratings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778C9266-DD99-09B8-2037-3B0E5ADB9C7F}"/>
              </a:ext>
            </a:extLst>
          </p:cNvPr>
          <p:cNvSpPr txBox="1"/>
          <p:nvPr/>
        </p:nvSpPr>
        <p:spPr>
          <a:xfrm>
            <a:off x="1749693" y="6410464"/>
            <a:ext cx="3113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Amygdala down-regulation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63E142E0-C1D0-3CC2-A06F-A9AACF753C19}"/>
              </a:ext>
            </a:extLst>
          </p:cNvPr>
          <p:cNvSpPr txBox="1"/>
          <p:nvPr/>
        </p:nvSpPr>
        <p:spPr>
          <a:xfrm>
            <a:off x="382256" y="2912801"/>
            <a:ext cx="456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DB970EC-7070-6F89-5380-11E0999704D8}"/>
              </a:ext>
            </a:extLst>
          </p:cNvPr>
          <p:cNvSpPr txBox="1"/>
          <p:nvPr/>
        </p:nvSpPr>
        <p:spPr>
          <a:xfrm>
            <a:off x="382256" y="4847835"/>
            <a:ext cx="456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DABA64A4-2795-55B5-0394-C88F8039B32A}"/>
              </a:ext>
            </a:extLst>
          </p:cNvPr>
          <p:cNvSpPr txBox="1"/>
          <p:nvPr/>
        </p:nvSpPr>
        <p:spPr>
          <a:xfrm>
            <a:off x="391338" y="6749018"/>
            <a:ext cx="456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943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65</Words>
  <Application>Microsoft Office PowerPoint</Application>
  <PresentationFormat>Benutzerdefiniert</PresentationFormat>
  <Paragraphs>25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Maurizio Sicorello</dc:creator>
  <cp:lastModifiedBy>Maurizio Sicorello</cp:lastModifiedBy>
  <cp:revision>1</cp:revision>
  <dcterms:created xsi:type="dcterms:W3CDTF">2024-09-24T08:58:35Z</dcterms:created>
  <dcterms:modified xsi:type="dcterms:W3CDTF">2025-07-21T12:41:43Z</dcterms:modified>
</cp:coreProperties>
</file>

<file path=docProps/thumbnail.jpeg>
</file>